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ORIENTAÇÃO EM SERVIÇO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45 dias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 1.1 – 17/07/2024”, e na NR 22 – Segurança e Saúde Ocupacional na Mineração – M T E..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152451"/>
            <a:ext cx="6480347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Práticas relacionadas às atividades a serem desenvolvidas;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Procedimentos para execução das atividades levantamento das necessidades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de treinamentos</a:t>
            </a:r>
            <a:r>
              <a:rPr lang="pt-BR" sz="1100" dirty="0">
                <a:latin typeface="CIDFont+F1"/>
              </a:rPr>
              <a:t>.</a:t>
            </a:r>
          </a:p>
          <a:p>
            <a:pPr algn="l"/>
            <a:endParaRPr lang="pt-BR" alt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22 - Segurança e Saúde Ocupacional na Mineração.</a:t>
            </a:r>
          </a:p>
          <a:p>
            <a:pPr algn="l"/>
            <a:endParaRPr lang="pt-BR" altLang="pt-BR" sz="12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2383</TotalTime>
  <Words>168</Words>
  <Application>Microsoft Office PowerPoint</Application>
  <PresentationFormat>Personalizar</PresentationFormat>
  <Paragraphs>32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4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289</cp:revision>
  <cp:lastPrinted>2023-01-18T11:46:20Z</cp:lastPrinted>
  <dcterms:created xsi:type="dcterms:W3CDTF">1996-09-21T19:33:27Z</dcterms:created>
  <dcterms:modified xsi:type="dcterms:W3CDTF">2024-08-19T16:26:01Z</dcterms:modified>
</cp:coreProperties>
</file>